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rmorant Garamond Light" charset="1" panose="00000400000000000000"/>
      <p:regular r:id="rId10"/>
    </p:embeddedFont>
    <p:embeddedFont>
      <p:font typeface="Cormorant Garamond Light Bold" charset="1" panose="00000500000000000000"/>
      <p:regular r:id="rId11"/>
    </p:embeddedFont>
    <p:embeddedFont>
      <p:font typeface="Cormorant Garamond Light Italics" charset="1" panose="00000400000000000000"/>
      <p:regular r:id="rId12"/>
    </p:embeddedFont>
    <p:embeddedFont>
      <p:font typeface="Cormorant Garamond Light Bold Italics" charset="1" panose="00000500000000000000"/>
      <p:regular r:id="rId13"/>
    </p:embeddedFont>
    <p:embeddedFont>
      <p:font typeface="Open Sauce Light" charset="1" panose="00000400000000000000"/>
      <p:regular r:id="rId14"/>
    </p:embeddedFont>
    <p:embeddedFont>
      <p:font typeface="Open Sauce Light Bold" charset="1" panose="00000600000000000000"/>
      <p:regular r:id="rId15"/>
    </p:embeddedFont>
    <p:embeddedFont>
      <p:font typeface="Open Sauce Light Italics" charset="1" panose="00000400000000000000"/>
      <p:regular r:id="rId16"/>
    </p:embeddedFont>
    <p:embeddedFont>
      <p:font typeface="Open Sauce Light Bold Italics" charset="1" panose="00000600000000000000"/>
      <p:regular r:id="rId17"/>
    </p:embeddedFont>
    <p:embeddedFont>
      <p:font typeface="Nunito Sans Regular" charset="1" panose="00000500000000000000"/>
      <p:regular r:id="rId18"/>
    </p:embeddedFont>
    <p:embeddedFont>
      <p:font typeface="Nunito Sans Regular Bold" charset="1" panose="00000700000000000000"/>
      <p:regular r:id="rId19"/>
    </p:embeddedFont>
    <p:embeddedFont>
      <p:font typeface="Nunito Sans Regular Italics" charset="1" panose="00000500000000000000"/>
      <p:regular r:id="rId20"/>
    </p:embeddedFont>
    <p:embeddedFont>
      <p:font typeface="Nunito Sans Regular Bold Italics" charset="1" panose="000007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jpe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jpe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318133">
            <a:off x="-3450362" y="-2057924"/>
            <a:ext cx="17147412" cy="2015187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602646">
            <a:off x="6102466" y="2639097"/>
            <a:ext cx="23366845" cy="10706264"/>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891752" y="6566542"/>
            <a:ext cx="12932527" cy="5682474"/>
          </a:xfrm>
          <a:prstGeom prst="rect">
            <a:avLst/>
          </a:prstGeom>
        </p:spPr>
      </p:pic>
      <p:grpSp>
        <p:nvGrpSpPr>
          <p:cNvPr name="Group 5" id="5"/>
          <p:cNvGrpSpPr/>
          <p:nvPr/>
        </p:nvGrpSpPr>
        <p:grpSpPr>
          <a:xfrm rot="0">
            <a:off x="2250866" y="1955309"/>
            <a:ext cx="12757567" cy="5808534"/>
            <a:chOff x="0" y="0"/>
            <a:chExt cx="17010090" cy="7744712"/>
          </a:xfrm>
        </p:grpSpPr>
        <p:sp>
          <p:nvSpPr>
            <p:cNvPr name="TextBox 6" id="6"/>
            <p:cNvSpPr txBox="true"/>
            <p:nvPr/>
          </p:nvSpPr>
          <p:spPr>
            <a:xfrm rot="0">
              <a:off x="0" y="-57150"/>
              <a:ext cx="17010090" cy="698077"/>
            </a:xfrm>
            <a:prstGeom prst="rect">
              <a:avLst/>
            </a:prstGeom>
          </p:spPr>
          <p:txBody>
            <a:bodyPr anchor="t" rtlCol="false" tIns="0" lIns="0" bIns="0" rIns="0">
              <a:spAutoFit/>
            </a:bodyPr>
            <a:lstStyle/>
            <a:p>
              <a:pPr algn="l" marL="0" indent="0" lvl="0">
                <a:lnSpc>
                  <a:spcPts val="4480"/>
                </a:lnSpc>
                <a:spcBef>
                  <a:spcPct val="0"/>
                </a:spcBef>
              </a:pPr>
            </a:p>
          </p:txBody>
        </p:sp>
        <p:sp>
          <p:nvSpPr>
            <p:cNvPr name="TextBox 7" id="7"/>
            <p:cNvSpPr txBox="true"/>
            <p:nvPr/>
          </p:nvSpPr>
          <p:spPr>
            <a:xfrm rot="0">
              <a:off x="0" y="1011132"/>
              <a:ext cx="17010090" cy="6733581"/>
            </a:xfrm>
            <a:prstGeom prst="rect">
              <a:avLst/>
            </a:prstGeom>
          </p:spPr>
          <p:txBody>
            <a:bodyPr anchor="t" rtlCol="false" tIns="0" lIns="0" bIns="0" rIns="0">
              <a:spAutoFit/>
            </a:bodyPr>
            <a:lstStyle/>
            <a:p>
              <a:pPr>
                <a:lnSpc>
                  <a:spcPts val="12972"/>
                </a:lnSpc>
              </a:pPr>
              <a:r>
                <a:rPr lang="en-US" sz="12972">
                  <a:solidFill>
                    <a:srgbClr val="FAF7F3"/>
                  </a:solidFill>
                  <a:latin typeface="Cormorant Garamond Light Bold"/>
                </a:rPr>
                <a:t>GIVING OUR LIVES TO THE LORD</a:t>
              </a:r>
            </a:p>
          </p:txBody>
        </p:sp>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10503">
            <a:off x="11327553" y="-1127013"/>
            <a:ext cx="4412717" cy="401958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2470159" y="6749365"/>
            <a:ext cx="5817841" cy="41148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399103">
            <a:off x="-5958452" y="1228738"/>
            <a:ext cx="14857945" cy="1175128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770423">
            <a:off x="11914358" y="-3775658"/>
            <a:ext cx="8532821" cy="6748686"/>
          </a:xfrm>
          <a:prstGeom prst="rect">
            <a:avLst/>
          </a:prstGeom>
        </p:spPr>
      </p:pic>
      <p:grpSp>
        <p:nvGrpSpPr>
          <p:cNvPr name="Group 4" id="4"/>
          <p:cNvGrpSpPr>
            <a:grpSpLocks noChangeAspect="true"/>
          </p:cNvGrpSpPr>
          <p:nvPr/>
        </p:nvGrpSpPr>
        <p:grpSpPr>
          <a:xfrm rot="0">
            <a:off x="1315505" y="800095"/>
            <a:ext cx="7316961" cy="8686810"/>
            <a:chOff x="-36830" y="-1270"/>
            <a:chExt cx="6417310" cy="7618730"/>
          </a:xfrm>
        </p:grpSpPr>
        <p:sp>
          <p:nvSpPr>
            <p:cNvPr name="Freeform 5" id="5"/>
            <p:cNvSpPr/>
            <p:nvPr/>
          </p:nvSpPr>
          <p:spPr>
            <a:xfrm>
              <a:off x="-36830" y="-1270"/>
              <a:ext cx="6417310" cy="7618730"/>
            </a:xfrm>
            <a:custGeom>
              <a:avLst/>
              <a:gdLst/>
              <a:ahLst/>
              <a:cxnLst/>
              <a:rect r="r" b="b" t="t" l="l"/>
              <a:pathLst>
                <a:path h="7618730" w="6417310">
                  <a:moveTo>
                    <a:pt x="80010" y="2303780"/>
                  </a:moveTo>
                  <a:cubicBezTo>
                    <a:pt x="0" y="2415540"/>
                    <a:pt x="52070" y="5335270"/>
                    <a:pt x="73660" y="5438140"/>
                  </a:cubicBezTo>
                  <a:cubicBezTo>
                    <a:pt x="95250" y="5541010"/>
                    <a:pt x="3042920" y="7618730"/>
                    <a:pt x="3211830" y="7606030"/>
                  </a:cubicBezTo>
                  <a:cubicBezTo>
                    <a:pt x="3380740" y="7593330"/>
                    <a:pt x="6206490" y="5601970"/>
                    <a:pt x="6226810" y="5436870"/>
                  </a:cubicBezTo>
                  <a:cubicBezTo>
                    <a:pt x="6247130" y="5271770"/>
                    <a:pt x="6356350" y="2599690"/>
                    <a:pt x="6386830" y="2334260"/>
                  </a:cubicBezTo>
                  <a:cubicBezTo>
                    <a:pt x="6417310" y="2068830"/>
                    <a:pt x="3336290" y="0"/>
                    <a:pt x="3067050" y="1270"/>
                  </a:cubicBezTo>
                  <a:cubicBezTo>
                    <a:pt x="2797810" y="2540"/>
                    <a:pt x="280670" y="2024380"/>
                    <a:pt x="80010" y="2303780"/>
                  </a:cubicBezTo>
                  <a:close/>
                </a:path>
              </a:pathLst>
            </a:custGeom>
            <a:blipFill>
              <a:blip r:embed="rId6"/>
              <a:stretch>
                <a:fillRect l="579" r="-579" t="-5526" b="-5560"/>
              </a:stretch>
            </a:blipFill>
          </p:spPr>
        </p:sp>
      </p:gr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10812" y="6634522"/>
            <a:ext cx="5498334" cy="469858"/>
          </a:xfrm>
          <a:prstGeom prst="rect">
            <a:avLst/>
          </a:prstGeom>
        </p:spPr>
      </p:pic>
      <p:sp>
        <p:nvSpPr>
          <p:cNvPr name="TextBox 7" id="7"/>
          <p:cNvSpPr txBox="true"/>
          <p:nvPr/>
        </p:nvSpPr>
        <p:spPr>
          <a:xfrm rot="0">
            <a:off x="9610812" y="2029023"/>
            <a:ext cx="7648488" cy="5485771"/>
          </a:xfrm>
          <a:prstGeom prst="rect">
            <a:avLst/>
          </a:prstGeom>
        </p:spPr>
        <p:txBody>
          <a:bodyPr anchor="t" rtlCol="false" tIns="0" lIns="0" bIns="0" rIns="0">
            <a:spAutoFit/>
          </a:bodyPr>
          <a:lstStyle/>
          <a:p>
            <a:pPr>
              <a:lnSpc>
                <a:spcPts val="8600"/>
              </a:lnSpc>
              <a:spcBef>
                <a:spcPct val="0"/>
              </a:spcBef>
            </a:pPr>
            <a:r>
              <a:rPr lang="en-US" sz="8600">
                <a:solidFill>
                  <a:srgbClr val="FAF7F3"/>
                </a:solidFill>
                <a:latin typeface="Cormorant Garamond Light"/>
              </a:rPr>
              <a:t>Mga rason bakit kailangan natin ipagkatiwala ang buhay natin sa kaniya?</a:t>
            </a:r>
          </a:p>
        </p:txBody>
      </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68847" y="6869451"/>
            <a:ext cx="5300094"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654391">
            <a:off x="976689" y="-2504532"/>
            <a:ext cx="19677059" cy="1556276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111978">
            <a:off x="14186693" y="-552244"/>
            <a:ext cx="14740237" cy="11658187"/>
          </a:xfrm>
          <a:prstGeom prst="rect">
            <a:avLst/>
          </a:prstGeom>
        </p:spPr>
      </p:pic>
      <p:sp>
        <p:nvSpPr>
          <p:cNvPr name="TextBox 4" id="4"/>
          <p:cNvSpPr txBox="true"/>
          <p:nvPr/>
        </p:nvSpPr>
        <p:spPr>
          <a:xfrm rot="0">
            <a:off x="1637734" y="1555774"/>
            <a:ext cx="12510475" cy="6326857"/>
          </a:xfrm>
          <a:prstGeom prst="rect">
            <a:avLst/>
          </a:prstGeom>
        </p:spPr>
        <p:txBody>
          <a:bodyPr anchor="t" rtlCol="false" tIns="0" lIns="0" bIns="0" rIns="0">
            <a:spAutoFit/>
          </a:bodyPr>
          <a:lstStyle/>
          <a:p>
            <a:pPr>
              <a:lnSpc>
                <a:spcPts val="8285"/>
              </a:lnSpc>
              <a:spcBef>
                <a:spcPct val="0"/>
              </a:spcBef>
            </a:pPr>
            <a:r>
              <a:rPr lang="en-US" sz="8285">
                <a:solidFill>
                  <a:srgbClr val="FAF7F3"/>
                </a:solidFill>
                <a:latin typeface="Cormorant Garamond Light"/>
              </a:rPr>
              <a:t>For we don't live for ourselves 0r die for ourselves. If we live, it's to honor the LORD. And if we die, it's honor the LORD. So whether we live or die, we belong to the LORD.</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00623">
            <a:off x="4519557" y="6887143"/>
            <a:ext cx="4102894" cy="350611"/>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708944" y="1162050"/>
            <a:ext cx="3927764" cy="4114800"/>
          </a:xfrm>
          <a:prstGeom prst="rect">
            <a:avLst/>
          </a:prstGeom>
        </p:spPr>
      </p:pic>
      <p:sp>
        <p:nvSpPr>
          <p:cNvPr name="TextBox 7" id="7"/>
          <p:cNvSpPr txBox="true"/>
          <p:nvPr/>
        </p:nvSpPr>
        <p:spPr>
          <a:xfrm rot="0">
            <a:off x="1637734" y="7815956"/>
            <a:ext cx="14305096" cy="613410"/>
          </a:xfrm>
          <a:prstGeom prst="rect">
            <a:avLst/>
          </a:prstGeom>
        </p:spPr>
        <p:txBody>
          <a:bodyPr anchor="t" rtlCol="false" tIns="0" lIns="0" bIns="0" rIns="0">
            <a:spAutoFit/>
          </a:bodyPr>
          <a:lstStyle/>
          <a:p>
            <a:pPr algn="ctr" marL="0" indent="0" lvl="1">
              <a:lnSpc>
                <a:spcPts val="5040"/>
              </a:lnSpc>
              <a:spcBef>
                <a:spcPct val="0"/>
              </a:spcBef>
            </a:pPr>
            <a:r>
              <a:rPr lang="en-US" sz="3600">
                <a:solidFill>
                  <a:srgbClr val="FAF7F3"/>
                </a:solidFill>
                <a:latin typeface="Nunito Sans Regular"/>
              </a:rPr>
              <a:t>ROMANS 14: 7-9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573538">
            <a:off x="12735250" y="34554"/>
            <a:ext cx="11105500" cy="13051336"/>
          </a:xfrm>
          <a:prstGeom prst="rect">
            <a:avLst/>
          </a:prstGeom>
        </p:spPr>
      </p:pic>
      <p:grpSp>
        <p:nvGrpSpPr>
          <p:cNvPr name="Group 3" id="3"/>
          <p:cNvGrpSpPr/>
          <p:nvPr/>
        </p:nvGrpSpPr>
        <p:grpSpPr>
          <a:xfrm rot="0">
            <a:off x="3136101" y="4861693"/>
            <a:ext cx="2959949" cy="149966"/>
            <a:chOff x="0" y="0"/>
            <a:chExt cx="3946598" cy="199954"/>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5412" r="4726" b="0"/>
            <a:stretch>
              <a:fillRect/>
            </a:stretch>
          </p:blipFill>
          <p:spPr>
            <a:xfrm flipH="false" flipV="false" rot="0">
              <a:off x="0" y="27581"/>
              <a:ext cx="2220767" cy="172373"/>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51" t="0" r="29268" b="0"/>
            <a:stretch>
              <a:fillRect/>
            </a:stretch>
          </p:blipFill>
          <p:spPr>
            <a:xfrm flipH="false" flipV="false" rot="0">
              <a:off x="2220767" y="0"/>
              <a:ext cx="1725831" cy="199954"/>
            </a:xfrm>
            <a:prstGeom prst="rect">
              <a:avLst/>
            </a:prstGeom>
          </p:spPr>
        </p:pic>
      </p:grpSp>
      <p:grpSp>
        <p:nvGrpSpPr>
          <p:cNvPr name="Group 6" id="6"/>
          <p:cNvGrpSpPr/>
          <p:nvPr/>
        </p:nvGrpSpPr>
        <p:grpSpPr>
          <a:xfrm rot="0">
            <a:off x="6132247" y="4861693"/>
            <a:ext cx="2959949" cy="149966"/>
            <a:chOff x="0" y="0"/>
            <a:chExt cx="3946598" cy="199954"/>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5412" r="4726" b="0"/>
            <a:stretch>
              <a:fillRect/>
            </a:stretch>
          </p:blipFill>
          <p:spPr>
            <a:xfrm flipH="false" flipV="false" rot="0">
              <a:off x="0" y="27581"/>
              <a:ext cx="2220767" cy="172373"/>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51" t="0" r="29268" b="0"/>
            <a:stretch>
              <a:fillRect/>
            </a:stretch>
          </p:blipFill>
          <p:spPr>
            <a:xfrm flipH="false" flipV="false" rot="0">
              <a:off x="2220767" y="0"/>
              <a:ext cx="1725831" cy="199954"/>
            </a:xfrm>
            <a:prstGeom prst="rect">
              <a:avLst/>
            </a:prstGeom>
          </p:spPr>
        </p:pic>
      </p:grpSp>
      <p:grpSp>
        <p:nvGrpSpPr>
          <p:cNvPr name="Group 9" id="9"/>
          <p:cNvGrpSpPr/>
          <p:nvPr/>
        </p:nvGrpSpPr>
        <p:grpSpPr>
          <a:xfrm rot="0">
            <a:off x="9189227" y="4861693"/>
            <a:ext cx="2959949" cy="149966"/>
            <a:chOff x="0" y="0"/>
            <a:chExt cx="3946598" cy="199954"/>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5412" r="4726" b="0"/>
            <a:stretch>
              <a:fillRect/>
            </a:stretch>
          </p:blipFill>
          <p:spPr>
            <a:xfrm flipH="false" flipV="false" rot="0">
              <a:off x="0" y="27581"/>
              <a:ext cx="2220767" cy="172373"/>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51" t="0" r="29268" b="0"/>
            <a:stretch>
              <a:fillRect/>
            </a:stretch>
          </p:blipFill>
          <p:spPr>
            <a:xfrm flipH="false" flipV="false" rot="0">
              <a:off x="2220767" y="0"/>
              <a:ext cx="1725831" cy="199954"/>
            </a:xfrm>
            <a:prstGeom prst="rect">
              <a:avLst/>
            </a:prstGeom>
          </p:spPr>
        </p:pic>
      </p:grpSp>
      <p:grpSp>
        <p:nvGrpSpPr>
          <p:cNvPr name="Group 12" id="12"/>
          <p:cNvGrpSpPr/>
          <p:nvPr/>
        </p:nvGrpSpPr>
        <p:grpSpPr>
          <a:xfrm rot="0">
            <a:off x="12103949" y="4861693"/>
            <a:ext cx="2959949" cy="149966"/>
            <a:chOff x="0" y="0"/>
            <a:chExt cx="3946598" cy="199954"/>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5412" r="4726" b="0"/>
            <a:stretch>
              <a:fillRect/>
            </a:stretch>
          </p:blipFill>
          <p:spPr>
            <a:xfrm flipH="false" flipV="false" rot="0">
              <a:off x="0" y="27581"/>
              <a:ext cx="2220767" cy="172373"/>
            </a:xfrm>
            <a:prstGeom prst="rect">
              <a:avLst/>
            </a:prstGeom>
          </p:spPr>
        </p:pic>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251" t="0" r="29268" b="0"/>
            <a:stretch>
              <a:fillRect/>
            </a:stretch>
          </p:blipFill>
          <p:spPr>
            <a:xfrm flipH="false" flipV="false" rot="0">
              <a:off x="2220767" y="0"/>
              <a:ext cx="1725831" cy="199954"/>
            </a:xfrm>
            <a:prstGeom prst="rect">
              <a:avLst/>
            </a:prstGeom>
          </p:spPr>
        </p:pic>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885573">
            <a:off x="-2138726" y="6664103"/>
            <a:ext cx="7096154" cy="4644755"/>
          </a:xfrm>
          <a:prstGeom prst="rect">
            <a:avLst/>
          </a:prstGeom>
        </p:spPr>
      </p:pic>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57983">
            <a:off x="-5708156" y="1265045"/>
            <a:ext cx="7706061" cy="7593972"/>
          </a:xfrm>
          <a:prstGeom prst="rect">
            <a:avLst/>
          </a:prstGeom>
        </p:spPr>
      </p:pic>
      <p:grpSp>
        <p:nvGrpSpPr>
          <p:cNvPr name="Group 17" id="17"/>
          <p:cNvGrpSpPr/>
          <p:nvPr/>
        </p:nvGrpSpPr>
        <p:grpSpPr>
          <a:xfrm rot="0">
            <a:off x="6605724" y="4867904"/>
            <a:ext cx="139827" cy="139827"/>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986131" y="4746175"/>
            <a:ext cx="411690" cy="381000"/>
          </a:xfrm>
          <a:prstGeom prst="rect">
            <a:avLst/>
          </a:prstGeom>
        </p:spPr>
      </p:pic>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5890205" y="4755402"/>
            <a:ext cx="411690" cy="381000"/>
          </a:xfrm>
          <a:prstGeom prst="rect">
            <a:avLst/>
          </a:prstGeom>
        </p:spPr>
      </p:pic>
      <p:pic>
        <p:nvPicPr>
          <p:cNvPr name="Picture 21" id="2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886351" y="4755402"/>
            <a:ext cx="411690" cy="381000"/>
          </a:xfrm>
          <a:prstGeom prst="rect">
            <a:avLst/>
          </a:prstGeom>
        </p:spPr>
      </p:pic>
      <p:pic>
        <p:nvPicPr>
          <p:cNvPr name="Picture 22" id="2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1898104" y="4755402"/>
            <a:ext cx="411690" cy="381000"/>
          </a:xfrm>
          <a:prstGeom prst="rect">
            <a:avLst/>
          </a:prstGeom>
        </p:spPr>
      </p:pic>
      <p:pic>
        <p:nvPicPr>
          <p:cNvPr name="Picture 23" id="2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858053" y="4747317"/>
            <a:ext cx="411690" cy="381000"/>
          </a:xfrm>
          <a:prstGeom prst="rect">
            <a:avLst/>
          </a:prstGeom>
        </p:spPr>
      </p:pic>
      <p:pic>
        <p:nvPicPr>
          <p:cNvPr name="Picture 24" id="24"/>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5890205" y="4755402"/>
            <a:ext cx="411690" cy="381000"/>
          </a:xfrm>
          <a:prstGeom prst="rect">
            <a:avLst/>
          </a:prstGeom>
        </p:spPr>
      </p:pic>
      <p:pic>
        <p:nvPicPr>
          <p:cNvPr name="Picture 25" id="2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886351" y="4755402"/>
            <a:ext cx="411690" cy="381000"/>
          </a:xfrm>
          <a:prstGeom prst="rect">
            <a:avLst/>
          </a:prstGeom>
        </p:spPr>
      </p:pic>
      <p:pic>
        <p:nvPicPr>
          <p:cNvPr name="Picture 26" id="2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898104" y="4755402"/>
            <a:ext cx="411690" cy="381000"/>
          </a:xfrm>
          <a:prstGeom prst="rect">
            <a:avLst/>
          </a:prstGeom>
        </p:spPr>
      </p:pic>
      <p:pic>
        <p:nvPicPr>
          <p:cNvPr name="Picture 27" id="2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858053" y="4747317"/>
            <a:ext cx="411690" cy="381000"/>
          </a:xfrm>
          <a:prstGeom prst="rect">
            <a:avLst/>
          </a:prstGeom>
        </p:spPr>
      </p:pic>
      <p:graphicFrame>
        <p:nvGraphicFramePr>
          <p:cNvPr name="Table 28" id="28"/>
          <p:cNvGraphicFramePr>
            <a:graphicFrameLocks noGrp="true"/>
          </p:cNvGraphicFramePr>
          <p:nvPr/>
        </p:nvGraphicFramePr>
        <p:xfrm>
          <a:off x="1808249" y="5588275"/>
          <a:ext cx="14752907" cy="2638425"/>
        </p:xfrm>
        <a:graphic>
          <a:graphicData uri="http://schemas.openxmlformats.org/drawingml/2006/table">
            <a:tbl>
              <a:tblPr/>
              <a:tblGrid>
                <a:gridCol w="2950581"/>
                <a:gridCol w="2950581"/>
                <a:gridCol w="2950581"/>
                <a:gridCol w="2950581"/>
                <a:gridCol w="2950581"/>
              </a:tblGrid>
              <a:tr h="971550">
                <a:tc>
                  <a:txBody>
                    <a:bodyPr anchor="t" rtlCol="false"/>
                    <a:lstStyle/>
                    <a:p>
                      <a:pPr algn="ctr">
                        <a:lnSpc>
                          <a:spcPts val="4480"/>
                        </a:lnSpc>
                        <a:defRPr/>
                      </a:pPr>
                      <a:r>
                        <a:rPr lang="en-US" sz="3200">
                          <a:solidFill>
                            <a:srgbClr val="FAF7F3"/>
                          </a:solidFill>
                          <a:latin typeface="Open Sauce Light"/>
                        </a:rPr>
                        <a:t>1</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FAF7F3"/>
                          </a:solidFill>
                          <a:latin typeface="Open Sauce Light"/>
                        </a:rPr>
                        <a:t>2</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FAF7F3"/>
                          </a:solidFill>
                          <a:latin typeface="Open Sauce Light"/>
                        </a:rPr>
                        <a:t>3</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FAF7F3"/>
                          </a:solidFill>
                          <a:latin typeface="Open Sauce Light"/>
                        </a:rPr>
                        <a:t>4</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FAF7F3"/>
                          </a:solidFill>
                          <a:latin typeface="Open Sauce Light"/>
                        </a:rPr>
                        <a:t>5</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1666875">
                <a:tc>
                  <a:txBody>
                    <a:bodyPr anchor="t" rtlCol="false"/>
                    <a:lstStyle/>
                    <a:p>
                      <a:pPr algn="ctr">
                        <a:lnSpc>
                          <a:spcPts val="3359"/>
                        </a:lnSpc>
                        <a:defRPr/>
                      </a:pPr>
                      <a:r>
                        <a:rPr lang="en-US" sz="2400">
                          <a:solidFill>
                            <a:srgbClr val="FAF7F3"/>
                          </a:solidFill>
                          <a:latin typeface="Open Sauce Light"/>
                        </a:rPr>
                        <a:t>TO ENJOY LIFE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FAF7F3"/>
                          </a:solidFill>
                          <a:latin typeface="Open Sauce Light"/>
                        </a:rPr>
                        <a:t>TO BE HEALED AND RESTORED </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FAF7F3"/>
                          </a:solidFill>
                          <a:latin typeface="Open Sauce Light"/>
                        </a:rPr>
                        <a:t>TO BE BLESSED AND SUCCESSFUL</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FAF7F3"/>
                          </a:solidFill>
                          <a:latin typeface="Open Sauce Light"/>
                        </a:rPr>
                        <a:t>TO BE A BLESSING</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FAF7F3"/>
                          </a:solidFill>
                          <a:latin typeface="Open Sauce Light"/>
                        </a:rPr>
                        <a:t>TO ETERNALLY SECURED</a:t>
                      </a:r>
                      <a:endParaRPr lang="en-US" sz="1100"/>
                    </a:p>
                  </a:txBody>
                  <a:tcPr marL="190500" marR="190500" marT="190500" marB="19050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29" id="29"/>
          <p:cNvSpPr txBox="true"/>
          <p:nvPr/>
        </p:nvSpPr>
        <p:spPr>
          <a:xfrm rot="0">
            <a:off x="3031358" y="1200150"/>
            <a:ext cx="12315738" cy="2510790"/>
          </a:xfrm>
          <a:prstGeom prst="rect">
            <a:avLst/>
          </a:prstGeom>
        </p:spPr>
        <p:txBody>
          <a:bodyPr anchor="t" rtlCol="false" tIns="0" lIns="0" bIns="0" rIns="0">
            <a:spAutoFit/>
          </a:bodyPr>
          <a:lstStyle/>
          <a:p>
            <a:pPr algn="ctr">
              <a:lnSpc>
                <a:spcPts val="9600"/>
              </a:lnSpc>
              <a:spcBef>
                <a:spcPct val="0"/>
              </a:spcBef>
            </a:pPr>
            <a:r>
              <a:rPr lang="en-US" sz="9600">
                <a:solidFill>
                  <a:srgbClr val="F6F3EE"/>
                </a:solidFill>
                <a:latin typeface="Cormorant Garamond Light"/>
              </a:rPr>
              <a:t>WE WILL EXPERIENCE: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133204">
            <a:off x="-4091733" y="-3876823"/>
            <a:ext cx="13676622" cy="17292281"/>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713150">
            <a:off x="4815948" y="2329549"/>
            <a:ext cx="23366845" cy="10706264"/>
          </a:xfrm>
          <a:prstGeom prst="rect">
            <a:avLst/>
          </a:prstGeom>
        </p:spPr>
      </p:pic>
      <p:grpSp>
        <p:nvGrpSpPr>
          <p:cNvPr name="Group 4" id="4"/>
          <p:cNvGrpSpPr>
            <a:grpSpLocks noChangeAspect="true"/>
          </p:cNvGrpSpPr>
          <p:nvPr/>
        </p:nvGrpSpPr>
        <p:grpSpPr>
          <a:xfrm rot="0">
            <a:off x="8881669" y="1028700"/>
            <a:ext cx="7896329" cy="8229600"/>
            <a:chOff x="-29210" y="-59690"/>
            <a:chExt cx="6379210" cy="6648450"/>
          </a:xfrm>
        </p:grpSpPr>
        <p:sp>
          <p:nvSpPr>
            <p:cNvPr name="Freeform 5" id="5"/>
            <p:cNvSpPr/>
            <p:nvPr/>
          </p:nvSpPr>
          <p:spPr>
            <a:xfrm>
              <a:off x="-29210" y="-59690"/>
              <a:ext cx="6379210" cy="6648450"/>
            </a:xfrm>
            <a:custGeom>
              <a:avLst/>
              <a:gdLst/>
              <a:ahLst/>
              <a:cxnLst/>
              <a:rect r="r" b="b" t="t" l="l"/>
              <a:pathLst>
                <a:path h="6648450" w="6379210">
                  <a:moveTo>
                    <a:pt x="2320290" y="62230"/>
                  </a:moveTo>
                  <a:cubicBezTo>
                    <a:pt x="2166620" y="95250"/>
                    <a:pt x="58420" y="3027680"/>
                    <a:pt x="29210" y="3183890"/>
                  </a:cubicBezTo>
                  <a:cubicBezTo>
                    <a:pt x="0" y="3340100"/>
                    <a:pt x="2232660" y="6399530"/>
                    <a:pt x="2320290" y="6523990"/>
                  </a:cubicBezTo>
                  <a:cubicBezTo>
                    <a:pt x="2407920" y="6648450"/>
                    <a:pt x="6031230" y="5805170"/>
                    <a:pt x="6176010" y="5789930"/>
                  </a:cubicBezTo>
                  <a:cubicBezTo>
                    <a:pt x="6320790" y="5774690"/>
                    <a:pt x="6379210" y="1374140"/>
                    <a:pt x="6379210" y="1154430"/>
                  </a:cubicBezTo>
                  <a:cubicBezTo>
                    <a:pt x="6379210" y="934720"/>
                    <a:pt x="2609850" y="0"/>
                    <a:pt x="2320290" y="62230"/>
                  </a:cubicBezTo>
                  <a:close/>
                </a:path>
              </a:pathLst>
            </a:custGeom>
            <a:blipFill>
              <a:blip r:embed="rId6"/>
              <a:stretch>
                <a:fillRect l="459" r="-459" t="-22608" b="-24451"/>
              </a:stretch>
            </a:blipFill>
          </p:spPr>
        </p:sp>
      </p:grpSp>
      <p:grpSp>
        <p:nvGrpSpPr>
          <p:cNvPr name="Group 6" id="6"/>
          <p:cNvGrpSpPr/>
          <p:nvPr/>
        </p:nvGrpSpPr>
        <p:grpSpPr>
          <a:xfrm rot="0">
            <a:off x="531079" y="174917"/>
            <a:ext cx="8945351" cy="9188800"/>
            <a:chOff x="0" y="0"/>
            <a:chExt cx="11927135" cy="12251734"/>
          </a:xfrm>
        </p:grpSpPr>
        <p:sp>
          <p:nvSpPr>
            <p:cNvPr name="TextBox 7" id="7"/>
            <p:cNvSpPr txBox="true"/>
            <p:nvPr/>
          </p:nvSpPr>
          <p:spPr>
            <a:xfrm rot="0">
              <a:off x="0" y="11456079"/>
              <a:ext cx="11927135" cy="795655"/>
            </a:xfrm>
            <a:prstGeom prst="rect">
              <a:avLst/>
            </a:prstGeom>
          </p:spPr>
          <p:txBody>
            <a:bodyPr anchor="t" rtlCol="false" tIns="0" lIns="0" bIns="0" rIns="0">
              <a:spAutoFit/>
            </a:bodyPr>
            <a:lstStyle/>
            <a:p>
              <a:pPr algn="ctr" marL="0" indent="0" lvl="1">
                <a:lnSpc>
                  <a:spcPts val="5040"/>
                </a:lnSpc>
                <a:spcBef>
                  <a:spcPct val="0"/>
                </a:spcBef>
              </a:pPr>
              <a:r>
                <a:rPr lang="en-US" sz="3600">
                  <a:solidFill>
                    <a:srgbClr val="FAF7F3"/>
                  </a:solidFill>
                  <a:latin typeface="Nunito Sans Regular"/>
                </a:rPr>
                <a:t>ROMANS 14:17-19</a:t>
              </a:r>
            </a:p>
          </p:txBody>
        </p:sp>
        <p:sp>
          <p:nvSpPr>
            <p:cNvPr name="TextBox 8" id="8"/>
            <p:cNvSpPr txBox="true"/>
            <p:nvPr/>
          </p:nvSpPr>
          <p:spPr>
            <a:xfrm rot="0">
              <a:off x="0" y="95250"/>
              <a:ext cx="10285493" cy="10752263"/>
            </a:xfrm>
            <a:prstGeom prst="rect">
              <a:avLst/>
            </a:prstGeom>
          </p:spPr>
          <p:txBody>
            <a:bodyPr anchor="t" rtlCol="false" tIns="0" lIns="0" bIns="0" rIns="0">
              <a:spAutoFit/>
            </a:bodyPr>
            <a:lstStyle/>
            <a:p>
              <a:pPr>
                <a:lnSpc>
                  <a:spcPts val="5300"/>
                </a:lnSpc>
                <a:spcBef>
                  <a:spcPct val="0"/>
                </a:spcBef>
              </a:pPr>
              <a:r>
                <a:rPr lang="en-US" sz="5300">
                  <a:solidFill>
                    <a:srgbClr val="FAF7F3"/>
                  </a:solidFill>
                  <a:latin typeface="Cormorant Garamond Light Bold"/>
                </a:rPr>
                <a:t>For the kingdom of God is not a matter of what we eat or drink, </a:t>
              </a:r>
              <a:r>
                <a:rPr lang="en-US" sz="5300">
                  <a:solidFill>
                    <a:srgbClr val="DEE1E9"/>
                  </a:solidFill>
                  <a:latin typeface="Cormorant Garamond Light Bold"/>
                </a:rPr>
                <a:t>but of living a life of goodness and peace and joy in the HOLY SPIRIT</a:t>
              </a:r>
              <a:r>
                <a:rPr lang="en-US" sz="5300">
                  <a:solidFill>
                    <a:srgbClr val="FAF7F3"/>
                  </a:solidFill>
                  <a:latin typeface="Cormorant Garamond Light Bold"/>
                </a:rPr>
                <a:t>. If you serve Christ with this attitude, you will please GOD, and others will approve of you too. So then, let us aim for harmony in the CHurch and try to build ech other up.</a:t>
              </a:r>
            </a:p>
          </p:txBody>
        </p:sp>
      </p:grpSp>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0" y="7892682"/>
            <a:ext cx="4431665" cy="4788636"/>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760900" y="7200900"/>
            <a:ext cx="5817841" cy="411480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4A09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605246">
            <a:off x="-5805357" y="-7036586"/>
            <a:ext cx="15715688" cy="1846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725374" y="5410200"/>
            <a:ext cx="8615711" cy="8295481"/>
          </a:xfrm>
          <a:prstGeom prst="rect">
            <a:avLst/>
          </a:prstGeom>
        </p:spPr>
      </p:pic>
      <p:grpSp>
        <p:nvGrpSpPr>
          <p:cNvPr name="Group 4" id="4"/>
          <p:cNvGrpSpPr/>
          <p:nvPr/>
        </p:nvGrpSpPr>
        <p:grpSpPr>
          <a:xfrm rot="0">
            <a:off x="2370513" y="4288460"/>
            <a:ext cx="14305096" cy="2790218"/>
            <a:chOff x="0" y="0"/>
            <a:chExt cx="19073461" cy="3720290"/>
          </a:xfrm>
        </p:grpSpPr>
        <p:sp>
          <p:nvSpPr>
            <p:cNvPr name="TextBox 5" id="5"/>
            <p:cNvSpPr txBox="true"/>
            <p:nvPr/>
          </p:nvSpPr>
          <p:spPr>
            <a:xfrm rot="0">
              <a:off x="0" y="171450"/>
              <a:ext cx="19073461" cy="1778963"/>
            </a:xfrm>
            <a:prstGeom prst="rect">
              <a:avLst/>
            </a:prstGeom>
          </p:spPr>
          <p:txBody>
            <a:bodyPr anchor="t" rtlCol="false" tIns="0" lIns="0" bIns="0" rIns="0">
              <a:spAutoFit/>
            </a:bodyPr>
            <a:lstStyle/>
            <a:p>
              <a:pPr algn="ctr">
                <a:lnSpc>
                  <a:spcPts val="9600"/>
                </a:lnSpc>
                <a:spcBef>
                  <a:spcPct val="0"/>
                </a:spcBef>
              </a:pPr>
              <a:r>
                <a:rPr lang="en-US" sz="9600">
                  <a:solidFill>
                    <a:srgbClr val="FAF7F3"/>
                  </a:solidFill>
                  <a:latin typeface="Cormorant Garamond Light Bold"/>
                </a:rPr>
                <a:t>Thank you for listening!</a:t>
              </a:r>
            </a:p>
          </p:txBody>
        </p:sp>
        <p:sp>
          <p:nvSpPr>
            <p:cNvPr name="TextBox 6" id="6"/>
            <p:cNvSpPr txBox="true"/>
            <p:nvPr/>
          </p:nvSpPr>
          <p:spPr>
            <a:xfrm rot="0">
              <a:off x="0" y="2128977"/>
              <a:ext cx="19073461" cy="1591313"/>
            </a:xfrm>
            <a:prstGeom prst="rect">
              <a:avLst/>
            </a:prstGeom>
          </p:spPr>
          <p:txBody>
            <a:bodyPr anchor="t" rtlCol="false" tIns="0" lIns="0" bIns="0" rIns="0">
              <a:spAutoFit/>
            </a:bodyPr>
            <a:lstStyle/>
            <a:p>
              <a:pPr algn="ctr" marL="0" indent="0" lvl="1">
                <a:lnSpc>
                  <a:spcPts val="10079"/>
                </a:lnSpc>
                <a:spcBef>
                  <a:spcPct val="0"/>
                </a:spcBef>
              </a:pPr>
              <a:r>
                <a:rPr lang="en-US" sz="7199">
                  <a:solidFill>
                    <a:srgbClr val="FAF7F3"/>
                  </a:solidFill>
                  <a:latin typeface="Nunito Sans Regular"/>
                </a:rPr>
                <a:t>SHALOM !</a:t>
              </a:r>
            </a:p>
          </p:txBody>
        </p:sp>
      </p:gr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700000">
            <a:off x="1044036" y="-2228959"/>
            <a:ext cx="4431665" cy="478863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816453" y="7500540"/>
            <a:ext cx="5817841" cy="4114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DAFc58QuzJY</dc:identifier>
  <dcterms:modified xsi:type="dcterms:W3CDTF">2011-08-01T06:04:30Z</dcterms:modified>
  <cp:revision>1</cp:revision>
  <dc:title>Brown Muted Organic Abstract About Myself at Work Creative Presentation</dc:title>
</cp:coreProperties>
</file>